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353" autoAdjust="0"/>
  </p:normalViewPr>
  <p:slideViewPr>
    <p:cSldViewPr snapToGrid="0">
      <p:cViewPr>
        <p:scale>
          <a:sx n="75" d="100"/>
          <a:sy n="75" d="100"/>
        </p:scale>
        <p:origin x="17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7448" y="0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07D2ACE1-F738-43F3-845B-9B262C5892BD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6104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7448" y="9496104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E3AF07F2-237C-4394-9496-95B3E699D2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503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7448" y="0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C98D38B6-BC0C-4F10-A058-0C8A0C904D46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65363" y="1250950"/>
            <a:ext cx="2333625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115" y="4810401"/>
            <a:ext cx="5492121" cy="3935927"/>
          </a:xfrm>
          <a:prstGeom prst="rect">
            <a:avLst/>
          </a:prstGeom>
        </p:spPr>
        <p:txBody>
          <a:bodyPr vert="horz" lIns="92181" tIns="46090" rIns="92181" bIns="4609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6104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7448" y="9496104"/>
            <a:ext cx="2975300" cy="50038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6CFC0DB-A658-4517-BE22-8BAA364042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76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886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946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6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54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82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8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355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0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81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26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344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1E5F-E451-4A98-8F02-0B551D220AFE}" type="datetimeFigureOut">
              <a:rPr lang="ko-KR" altLang="en-US" smtClean="0"/>
              <a:t>2021-03-18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3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2181"/>
            <a:ext cx="6858000" cy="2066925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3609975" y="1861185"/>
            <a:ext cx="628650" cy="2133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6114" y="276225"/>
            <a:ext cx="6741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아이돌보미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홈페이지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접속 </a:t>
            </a:r>
            <a:r>
              <a:rPr lang="en-US" altLang="ko-K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회원가입 필수</a:t>
            </a:r>
            <a:r>
              <a:rPr lang="en-US" altLang="ko-K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https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://care.idolbom.go.kr/dolbomi/main/main.do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457575" y="3228974"/>
            <a:ext cx="428625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114" y="1244203"/>
            <a:ext cx="505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 및 양성 선택하고 모집공고 누르세요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37306"/>
            <a:ext cx="6858000" cy="39004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6114" y="4032052"/>
            <a:ext cx="674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지역별 보기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-&gt;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경기도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모집상태별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보기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-&gt;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모집중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1157" y="7267251"/>
            <a:ext cx="790023" cy="445382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22" b="100000" l="0" r="9869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2000" y="7495305"/>
            <a:ext cx="750644" cy="162329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576938" y="7528409"/>
            <a:ext cx="737637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2358297" y="7528409"/>
            <a:ext cx="737637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0" y="7203532"/>
            <a:ext cx="2744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100" b="1" dirty="0" smtClean="0">
                <a:latin typeface="+mn-ea"/>
              </a:rPr>
              <a:t>네모를 클릭하면 목록이 나옵니다</a:t>
            </a:r>
            <a:r>
              <a:rPr lang="en-US" altLang="ko-KR" sz="1100" b="1" dirty="0" smtClean="0">
                <a:latin typeface="+mn-ea"/>
              </a:rPr>
              <a:t>.</a:t>
            </a:r>
            <a:endParaRPr lang="ko-KR" altLang="en-US" sz="1100" b="1" dirty="0">
              <a:latin typeface="+mn-ea"/>
            </a:endParaRPr>
          </a:p>
        </p:txBody>
      </p:sp>
      <p:cxnSp>
        <p:nvCxnSpPr>
          <p:cNvPr id="26" name="꺾인 연결선 25"/>
          <p:cNvCxnSpPr>
            <a:stCxn id="24" idx="3"/>
          </p:cNvCxnSpPr>
          <p:nvPr/>
        </p:nvCxnSpPr>
        <p:spPr>
          <a:xfrm>
            <a:off x="2744238" y="7334337"/>
            <a:ext cx="265144" cy="234863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782563" y="7693583"/>
            <a:ext cx="323009" cy="127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3190536" y="7372950"/>
            <a:ext cx="467063" cy="14910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/>
          <p:cNvSpPr/>
          <p:nvPr/>
        </p:nvSpPr>
        <p:spPr>
          <a:xfrm>
            <a:off x="3629025" y="7814233"/>
            <a:ext cx="368299" cy="14384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0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496578"/>
            <a:ext cx="6857999" cy="3805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5142" y="339889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4. ‘2021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안산시 </a:t>
            </a:r>
            <a:r>
              <a:rPr lang="ko-KR" alt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아이돌보미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정기 모집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선택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23925"/>
            <a:ext cx="6858000" cy="3648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26280" y="1760220"/>
            <a:ext cx="151638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2021-03-22~2021-04-02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27420" y="1757433"/>
            <a:ext cx="69342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경기  안산시</a:t>
            </a:r>
            <a:endParaRPr lang="ko-KR" altLang="en-US" sz="900" spc="-150" dirty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83130" y="1688183"/>
            <a:ext cx="15925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2021</a:t>
            </a:r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안산시 </a:t>
            </a:r>
            <a:r>
              <a:rPr lang="ko-KR" altLang="en-US" sz="9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아이돌보미</a:t>
            </a:r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endParaRPr lang="en-US" altLang="ko-KR" sz="9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정기 모집</a:t>
            </a:r>
            <a:endParaRPr lang="ko-KR" altLang="en-US" sz="900" u="sng" dirty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96240" y="1680563"/>
            <a:ext cx="6385560" cy="39769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044065" y="1659820"/>
            <a:ext cx="318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V</a:t>
            </a:r>
            <a:endParaRPr lang="ko-KR" altLang="en-US" sz="14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5141" y="4837758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5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맨 하단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‘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지원신청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017520" y="8782445"/>
            <a:ext cx="1074420" cy="34925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929640" y="7359104"/>
            <a:ext cx="1821180" cy="1088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90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4" y="4930523"/>
            <a:ext cx="6781800" cy="131445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" y="785812"/>
            <a:ext cx="6848475" cy="3305175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8760" y="6432286"/>
            <a:ext cx="3706178" cy="2917507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607820" y="967740"/>
            <a:ext cx="29718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08760" y="952120"/>
            <a:ext cx="62484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50" b="1" dirty="0" smtClean="0"/>
              <a:t>안산시</a:t>
            </a:r>
            <a:endParaRPr lang="ko-KR" altLang="en-US" sz="850" b="1" dirty="0"/>
          </a:p>
        </p:txBody>
      </p:sp>
      <p:sp>
        <p:nvSpPr>
          <p:cNvPr id="10" name="직사각형 9"/>
          <p:cNvSpPr/>
          <p:nvPr/>
        </p:nvSpPr>
        <p:spPr>
          <a:xfrm>
            <a:off x="2217420" y="967740"/>
            <a:ext cx="29718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118360" y="927408"/>
            <a:ext cx="624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안산시</a:t>
            </a:r>
            <a:endParaRPr lang="ko-KR" altLang="en-US" sz="900" b="1" dirty="0"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88192" y="956017"/>
            <a:ext cx="3917157" cy="192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[</a:t>
            </a:r>
            <a:r>
              <a:rPr lang="ko-KR" altLang="en-US" sz="900" dirty="0" smtClean="0">
                <a:solidFill>
                  <a:schemeClr val="tx1"/>
                </a:solidFill>
              </a:rPr>
              <a:t>경기</a:t>
            </a:r>
            <a:r>
              <a:rPr lang="en-US" altLang="ko-KR" sz="900" dirty="0" smtClean="0">
                <a:solidFill>
                  <a:schemeClr val="tx1"/>
                </a:solidFill>
              </a:rPr>
              <a:t>_</a:t>
            </a:r>
            <a:r>
              <a:rPr lang="ko-KR" altLang="en-US" sz="900" dirty="0" smtClean="0">
                <a:solidFill>
                  <a:schemeClr val="tx1"/>
                </a:solidFill>
              </a:rPr>
              <a:t>안산시</a:t>
            </a:r>
            <a:r>
              <a:rPr lang="en-US" altLang="ko-KR" sz="900" dirty="0" smtClean="0">
                <a:solidFill>
                  <a:schemeClr val="tx1"/>
                </a:solidFill>
              </a:rPr>
              <a:t>]   </a:t>
            </a:r>
            <a:r>
              <a:rPr lang="ko-KR" altLang="en-US" sz="900" dirty="0" smtClean="0">
                <a:solidFill>
                  <a:schemeClr val="tx1"/>
                </a:solidFill>
              </a:rPr>
              <a:t>경기 안산시 건강가정지원센터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262062" y="2209800"/>
            <a:ext cx="955358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381125" y="1857374"/>
            <a:ext cx="457200" cy="154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2385" y="1328445"/>
            <a:ext cx="6787515" cy="29616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81915" y="339887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6.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필수 입력 전체 작성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713" y="4424719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7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보유 자격증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185160" y="5754588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016510" y="5291012"/>
            <a:ext cx="2766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보유하고 있는 자격증 종류 선택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자격증 사본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en-US" altLang="ko-K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     (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찾아보기에서 파일 선택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)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508760" y="6432286"/>
            <a:ext cx="3706178" cy="291750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68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1" y="1878957"/>
            <a:ext cx="3210252" cy="2698359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21" y="576549"/>
            <a:ext cx="6517822" cy="1333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5143" y="155117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8. 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아이돌봄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관련 경력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159899" y="1401504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107361" y="937928"/>
            <a:ext cx="2766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증빙서류 종류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: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경력증명서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, </a:t>
            </a:r>
            <a:r>
              <a:rPr lang="ko-KR" alt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활동증명서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,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근무 확인서 등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파란색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771650" y="1764255"/>
            <a:ext cx="3343603" cy="281306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48" y="4990070"/>
            <a:ext cx="6735852" cy="135358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4307" y="4586906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9.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취업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·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취약 계층 지원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857" y="6407530"/>
            <a:ext cx="2978795" cy="306032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733550" y="6324205"/>
            <a:ext cx="3390900" cy="322696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240317" y="5850328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3892504" y="5415327"/>
            <a:ext cx="3022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아래에 해당되는 내용이 있는 경우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첨부파일 증빙서류 제출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ko-KR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※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선택하신 유형의 증명이 가능한 서류 必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67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7" y="727138"/>
            <a:ext cx="6341166" cy="56927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087813"/>
            <a:ext cx="6858000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10.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추가 제출 서류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필수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신청서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주민등록등본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자기소개서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개인정보수집 및 </a:t>
            </a:r>
            <a:r>
              <a:rPr lang="ko-KR" alt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이용동의서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 4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개의 파일 압축하여 한 파일로 첨부 </a:t>
            </a:r>
            <a:endParaRPr lang="ko-KR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8983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자기소개서는 첨부 자료에 있는 자기소개서 양식으로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작성하여 추가 제출 서류에 함께 첨부해주시기 바랍니다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28850" y="5772150"/>
            <a:ext cx="2419350" cy="58102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753612" y="6561166"/>
            <a:ext cx="561374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</a:t>
            </a:r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최종적으로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등록 버튼 누르셔야 제출됩니다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</a:t>
            </a:r>
          </a:p>
          <a:p>
            <a:pPr algn="ctr"/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지원자 분의 실수로 인해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서류 누락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·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미제출되는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경우는 서류제출 후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수정이 불가합니다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en-US" altLang="ko-K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서류 제출 전 다시 한번 확인 꼭 부탁드립니다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^^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58420" y="736611"/>
            <a:ext cx="6341166" cy="20065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6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240</Words>
  <Application>Microsoft Office PowerPoint</Application>
  <PresentationFormat>A4 용지(210x297mm)</PresentationFormat>
  <Paragraphs>43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HY견고딕</vt:lpstr>
      <vt:lpstr>맑은 고딕</vt:lpstr>
      <vt:lpstr>함초롬돋움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미정</dc:creator>
  <cp:lastModifiedBy>user567</cp:lastModifiedBy>
  <cp:revision>38</cp:revision>
  <cp:lastPrinted>2021-03-10T08:29:29Z</cp:lastPrinted>
  <dcterms:created xsi:type="dcterms:W3CDTF">2020-04-03T04:20:41Z</dcterms:created>
  <dcterms:modified xsi:type="dcterms:W3CDTF">2021-03-18T02:45:29Z</dcterms:modified>
</cp:coreProperties>
</file>